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A8024E-C099-8BA9-C01C-601D8DE92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6EB7C7-1945-DB97-9BA8-F9D6AB23C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CE8BCA-41E5-6458-03B7-F59F032C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E6E8DF-570A-BB6C-A793-EED101A0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ABE4CB-BFD3-BF20-51EF-5C29E85E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18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72A5AC-E61D-6F18-807C-A2B86A55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54AE68-A2D8-C975-A271-1BB7A187F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460F07-0677-7B39-A939-5D2A245D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DE8158-2FB6-06FA-D78F-C390E2F0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1CC19B-1904-B112-43D9-039228EA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92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5971F50-B066-2960-B730-DF19855DF6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516503-00DC-F7D3-2F43-2DB0183A5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08310-8C03-4AA4-28EB-998A1D48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1F979C-D6E9-7634-8E99-A3B3A6EE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C7F73D-6A5E-9553-4B71-52D1D1B0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61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21768-17A8-A3FC-C695-15E634C3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B24DB2-AA87-3C99-A67A-3C9916BEB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1C9ECA-0A83-7D32-5441-41ABBDCF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9B06AE-B0F2-96EA-B6F6-8A10205C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4D8482-F4AA-172E-BFCB-704270B0A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01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0EDE86-9199-59AA-4FF2-E095E74E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C29865-7B52-A742-9945-69DB4C331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E23AA5-38AC-3435-5F5B-531A633D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E25D60-3032-C5EC-2AE0-32117FD9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AAE1A7-32CB-EE96-A3F8-B1BEA60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05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2C40BF-D8B8-2B82-372A-33FF2606C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06D16A-FEB0-9369-8627-B38F8575F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3777B5-0127-F207-3332-9E07B24CD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ACE5E6-66CF-137E-0D62-F42F3F78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C49988D-0A98-B5A0-9F31-08F532DD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0F53B6-14FA-6498-7607-FE4E2389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49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121E0-CFEA-A0AE-36CF-48C14245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9A3CD9-1B49-B114-C274-CEABE76AB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0E34AC8-7340-4AE7-695C-53592F53E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1158B1C-A072-2182-3902-FD58FCE5D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C007DFA-7D68-5705-A655-C148D8A26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3022BF8-B832-3FCD-D388-37AEB20F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5E12E64-A624-93B2-557C-F282F2A8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EDE27D4-E958-69F7-231D-83AF73F5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29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E3173-F99D-3A61-D9C8-69F5AA39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86E1122-E363-5CDF-0194-B8B42FED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D1373-B8CD-22D0-BC07-EA6AFF69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F7A978-3776-A87E-CB79-99A62B1B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127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363287-96BC-703A-B5A1-50FAD7D2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02056F-849C-4F03-C92B-8A7A5CFE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B4A819-298C-172B-8913-98AC9DB8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41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224C48-BD3E-7FE5-E2EA-0D56A205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7614C6-F04F-F34C-F97F-3964994A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5F49B90-8DCA-4395-65D4-70A1EE44D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5AF008-D97E-5E04-906B-3C6AD32D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EF71A9-ADA0-0D35-3217-7820277C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D32286-6B9F-5C41-8239-A39845C6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18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7DED-82A5-4EC9-1150-090D19AC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12E1E82-169E-36A8-520A-03AF1E8EE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1FCADE-FED0-B327-4C51-1FB969989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B64599-54BD-1FA3-A4EB-FC3185AC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927755-07AD-A451-5F86-819FF342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5CFF8C-DAC0-BD39-453F-0C88E1BE4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43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440270D-E198-1D45-6243-B7CADC59F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FB8642-11F3-4143-785F-66EDEF5E6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907DAA-7733-76FC-6777-4B913DFAE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CB4062-74B7-47A1-90E5-09FAB7D462E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F83197-FD30-2F6E-A163-109CC6D04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AD3D2D-CA1E-905A-DAEF-9003D68DF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018313-42DF-4BB9-BD92-691CB3690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74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A3B48998-9E56-6529-20D9-9727DEB41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https://therecipecritic.com/#top</a:t>
            </a:r>
          </a:p>
        </p:txBody>
      </p:sp>
    </p:spTree>
    <p:extLst>
      <p:ext uri="{BB962C8B-B14F-4D97-AF65-F5344CB8AC3E}">
        <p14:creationId xmlns:p14="http://schemas.microsoft.com/office/powerpoint/2010/main" val="30294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0E0F5D3-6FF2-9822-7A11-25C36FDB4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456" y="726496"/>
            <a:ext cx="11464393" cy="5405008"/>
          </a:xfrm>
        </p:spPr>
      </p:pic>
    </p:spTree>
    <p:extLst>
      <p:ext uri="{BB962C8B-B14F-4D97-AF65-F5344CB8AC3E}">
        <p14:creationId xmlns:p14="http://schemas.microsoft.com/office/powerpoint/2010/main" val="149435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6DBC981-9748-8DE0-2F58-83C0BC1D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578"/>
            <a:ext cx="12192000" cy="5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4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1A88E-6904-AA67-4177-404324FF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F5F3FC-1077-571C-1C7F-159591996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7935E6-9E90-F6B4-451B-ADE50594C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91796"/>
            <a:ext cx="12009120" cy="56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9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88CCE51-1727-CB86-6314-EF71C9A85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64" y="1083212"/>
            <a:ext cx="11205730" cy="5409663"/>
          </a:xfrm>
        </p:spPr>
      </p:pic>
    </p:spTree>
    <p:extLst>
      <p:ext uri="{BB962C8B-B14F-4D97-AF65-F5344CB8AC3E}">
        <p14:creationId xmlns:p14="http://schemas.microsoft.com/office/powerpoint/2010/main" val="130931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B1E7F2-AC7F-C87B-DDD5-2B3D7608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8B43EF-B54B-67A9-D5D5-68406DEF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8FDBCA-9618-B53D-E0C5-2214E1D0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37"/>
            <a:ext cx="12192000" cy="60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3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8F74E3-2DC4-ED86-B795-8285565AE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1CB7-9939-F394-EFAB-3B53270E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1480646"/>
            <a:ext cx="11913326" cy="38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1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94EC47D-C9DF-7CA2-2202-DED09883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" y="2066867"/>
            <a:ext cx="11784037" cy="2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841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Sara Scavone</dc:creator>
  <cp:lastModifiedBy>Sara Scavone</cp:lastModifiedBy>
  <cp:revision>1</cp:revision>
  <dcterms:created xsi:type="dcterms:W3CDTF">2024-03-25T20:13:42Z</dcterms:created>
  <dcterms:modified xsi:type="dcterms:W3CDTF">2024-03-25T20:19:13Z</dcterms:modified>
</cp:coreProperties>
</file>